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5" r:id="rId60"/>
    <p:sldId id="317" r:id="rId61"/>
    <p:sldId id="318" r:id="rId62"/>
    <p:sldId id="319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4" r:id="rId88"/>
    <p:sldId id="355" r:id="rId89"/>
    <p:sldId id="356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71" r:id="rId102"/>
    <p:sldId id="372" r:id="rId103"/>
    <p:sldId id="373" r:id="rId104"/>
    <p:sldId id="374" r:id="rId105"/>
    <p:sldId id="375" r:id="rId106"/>
    <p:sldId id="376" r:id="rId107"/>
    <p:sldId id="405" r:id="rId108"/>
    <p:sldId id="406" r:id="rId109"/>
    <p:sldId id="407" r:id="rId110"/>
    <p:sldId id="408" r:id="rId111"/>
    <p:sldId id="409" r:id="rId112"/>
    <p:sldId id="410" r:id="rId113"/>
    <p:sldId id="411" r:id="rId114"/>
    <p:sldId id="412" r:id="rId115"/>
    <p:sldId id="413" r:id="rId116"/>
    <p:sldId id="414" r:id="rId117"/>
    <p:sldId id="415" r:id="rId118"/>
    <p:sldId id="416" r:id="rId119"/>
    <p:sldId id="377" r:id="rId120"/>
    <p:sldId id="378" r:id="rId121"/>
    <p:sldId id="379" r:id="rId122"/>
    <p:sldId id="380" r:id="rId123"/>
    <p:sldId id="381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</p:sldIdLst>
  <p:sldSz cx="6076950" cy="45529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148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CA0E5E-5537-48DE-A0B3-2EF8BAA44435}"/>
              </a:ext>
            </a:extLst>
          </p:cNvPr>
          <p:cNvSpPr/>
          <p:nvPr/>
        </p:nvSpPr>
        <p:spPr>
          <a:xfrm>
            <a:off x="85726" y="200026"/>
            <a:ext cx="589597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610B38"/>
                </a:solidFill>
                <a:latin typeface="erdana"/>
              </a:rPr>
              <a:t>HTML Form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inter-regular"/>
              </a:rPr>
              <a:t>An </a:t>
            </a:r>
            <a:r>
              <a:rPr lang="en-US" b="1" dirty="0">
                <a:solidFill>
                  <a:srgbClr val="333333"/>
                </a:solidFill>
                <a:latin typeface="inter-bold"/>
              </a:rPr>
              <a:t>HTML form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 is </a:t>
            </a:r>
            <a:r>
              <a:rPr lang="en-US" i="1" dirty="0">
                <a:solidFill>
                  <a:srgbClr val="333333"/>
                </a:solidFill>
                <a:latin typeface="inter-regular"/>
              </a:rPr>
              <a:t>a document section containing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controls such as text fields, password fields, checkboxes, radio buttons, submit buttons, menus, etc.</a:t>
            </a:r>
          </a:p>
          <a:p>
            <a:pPr algn="just"/>
            <a:r>
              <a:rPr lang="en-US" dirty="0">
                <a:solidFill>
                  <a:srgbClr val="333333"/>
                </a:solidFill>
                <a:latin typeface="inter-regular"/>
              </a:rPr>
              <a:t>An HTML form facilitates the user to enter data that is to be sent to the server for processing such as name, email address, password, phone number, etc..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u="sng" dirty="0"/>
              <a:t>Syntax</a:t>
            </a:r>
          </a:p>
          <a:p>
            <a:r>
              <a:rPr lang="en-US" b="1" dirty="0"/>
              <a:t>&lt;form</a:t>
            </a:r>
            <a:r>
              <a:rPr lang="en-US" dirty="0"/>
              <a:t> action="server </a:t>
            </a:r>
            <a:r>
              <a:rPr lang="en-US" dirty="0" err="1"/>
              <a:t>url</a:t>
            </a:r>
            <a:r>
              <a:rPr lang="en-US" dirty="0"/>
              <a:t>" method="</a:t>
            </a:r>
            <a:r>
              <a:rPr lang="en-US" dirty="0" err="1"/>
              <a:t>get|post</a:t>
            </a:r>
            <a:r>
              <a:rPr lang="en-US" dirty="0"/>
              <a:t>"</a:t>
            </a:r>
            <a:r>
              <a:rPr lang="en-US" b="1" dirty="0"/>
              <a:t>&gt;</a:t>
            </a:r>
            <a:r>
              <a:rPr lang="en-US" dirty="0"/>
              <a:t>  </a:t>
            </a:r>
          </a:p>
          <a:p>
            <a:r>
              <a:rPr lang="en-US" dirty="0"/>
              <a:t>  //input controls e.g. </a:t>
            </a:r>
            <a:r>
              <a:rPr lang="en-US" dirty="0" err="1"/>
              <a:t>textfield</a:t>
            </a:r>
            <a:r>
              <a:rPr lang="en-US" dirty="0"/>
              <a:t>, </a:t>
            </a:r>
            <a:r>
              <a:rPr lang="en-US" dirty="0" err="1"/>
              <a:t>textarea</a:t>
            </a:r>
            <a:r>
              <a:rPr lang="en-US" dirty="0"/>
              <a:t>, </a:t>
            </a:r>
            <a:r>
              <a:rPr lang="en-US" dirty="0" err="1"/>
              <a:t>radiobutton</a:t>
            </a:r>
            <a:r>
              <a:rPr lang="en-US" dirty="0"/>
              <a:t>, button  </a:t>
            </a:r>
            <a:r>
              <a:rPr lang="en-US" b="1" dirty="0"/>
              <a:t>&lt;/form&gt;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85647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3836A7-DEF2-4273-8F59-556193985597}"/>
              </a:ext>
            </a:extLst>
          </p:cNvPr>
          <p:cNvSpPr/>
          <p:nvPr/>
        </p:nvSpPr>
        <p:spPr>
          <a:xfrm>
            <a:off x="35826" y="348734"/>
            <a:ext cx="5814797" cy="40626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>
                <a:solidFill>
                  <a:srgbClr val="610B38"/>
                </a:solidFill>
                <a:latin typeface="erdana"/>
              </a:rPr>
              <a:t>&lt;input&gt; element</a:t>
            </a:r>
          </a:p>
          <a:p>
            <a:pPr algn="just"/>
            <a:r>
              <a:rPr lang="en-US" dirty="0"/>
              <a:t>The HTML &lt;input&gt; element is a fundamental form element. </a:t>
            </a:r>
          </a:p>
          <a:p>
            <a:pPr algn="just"/>
            <a:r>
              <a:rPr lang="en-US" dirty="0"/>
              <a:t>It is used to create form fields and to take input from user. </a:t>
            </a:r>
          </a:p>
          <a:p>
            <a:pPr algn="just"/>
            <a:r>
              <a:rPr lang="en-US" dirty="0"/>
              <a:t>We can apply different input fields to gather different </a:t>
            </a:r>
          </a:p>
          <a:p>
            <a:pPr algn="just"/>
            <a:r>
              <a:rPr lang="en-US" dirty="0"/>
              <a:t>information from users. Following is the example to</a:t>
            </a:r>
          </a:p>
          <a:p>
            <a:pPr algn="just"/>
            <a:r>
              <a:rPr lang="en-US" dirty="0"/>
              <a:t> show the simple text input.</a:t>
            </a:r>
          </a:p>
          <a:p>
            <a:pPr algn="just"/>
            <a:endParaRPr lang="en-US" b="0" i="0" dirty="0">
              <a:solidFill>
                <a:srgbClr val="610B38"/>
              </a:solidFill>
              <a:effectLst/>
              <a:latin typeface="erdana"/>
            </a:endParaRPr>
          </a:p>
          <a:p>
            <a:pPr algn="just"/>
            <a:r>
              <a:rPr lang="en-US" sz="1600" dirty="0"/>
              <a:t>Example:         </a:t>
            </a:r>
          </a:p>
          <a:p>
            <a:r>
              <a:rPr lang="en-US" sz="1600" b="1" dirty="0"/>
              <a:t>&lt;body&gt;</a:t>
            </a:r>
            <a:r>
              <a:rPr lang="en-US" sz="1600" dirty="0"/>
              <a:t>                                                            o/p:</a:t>
            </a:r>
          </a:p>
          <a:p>
            <a:r>
              <a:rPr lang="en-US" sz="1600" dirty="0"/>
              <a:t>  </a:t>
            </a:r>
            <a:r>
              <a:rPr lang="en-US" sz="1600" b="1" dirty="0"/>
              <a:t>&lt;form&gt;</a:t>
            </a:r>
            <a:r>
              <a:rPr lang="en-US" sz="1600" dirty="0"/>
              <a:t>  </a:t>
            </a:r>
          </a:p>
          <a:p>
            <a:r>
              <a:rPr lang="en-US" sz="1600" dirty="0"/>
              <a:t>     Enter your name  </a:t>
            </a:r>
            <a:r>
              <a:rPr lang="en-US" sz="1600" b="1" dirty="0"/>
              <a:t>&lt;</a:t>
            </a:r>
            <a:r>
              <a:rPr lang="en-US" sz="1600" b="1" dirty="0" err="1"/>
              <a:t>br</a:t>
            </a:r>
            <a:r>
              <a:rPr lang="en-US" sz="1600" b="1" dirty="0"/>
              <a:t>&gt;</a:t>
            </a:r>
            <a:r>
              <a:rPr lang="en-US" sz="1600" dirty="0"/>
              <a:t>  </a:t>
            </a:r>
          </a:p>
          <a:p>
            <a:r>
              <a:rPr lang="en-US" sz="1600" dirty="0"/>
              <a:t>    </a:t>
            </a:r>
            <a:r>
              <a:rPr lang="en-US" sz="1600" b="1" dirty="0"/>
              <a:t>&lt;input</a:t>
            </a:r>
            <a:r>
              <a:rPr lang="en-US" sz="1600" dirty="0"/>
              <a:t> type="text" name="username"</a:t>
            </a:r>
            <a:r>
              <a:rPr lang="en-US" sz="1600" b="1" dirty="0"/>
              <a:t>&gt;</a:t>
            </a:r>
            <a:r>
              <a:rPr lang="en-US" sz="1600" dirty="0"/>
              <a:t>  </a:t>
            </a:r>
          </a:p>
          <a:p>
            <a:r>
              <a:rPr lang="en-US" sz="1600" dirty="0"/>
              <a:t>  </a:t>
            </a:r>
            <a:r>
              <a:rPr lang="en-US" sz="1600" b="1" dirty="0"/>
              <a:t>&lt;/form&gt;</a:t>
            </a:r>
            <a:r>
              <a:rPr lang="en-US" sz="1600" dirty="0"/>
              <a:t>  </a:t>
            </a:r>
          </a:p>
          <a:p>
            <a:r>
              <a:rPr lang="en-US" sz="1600" b="1" dirty="0"/>
              <a:t>&lt;/body&gt;</a:t>
            </a:r>
            <a:r>
              <a:rPr lang="en-US" sz="1600" dirty="0"/>
              <a:t>  </a:t>
            </a:r>
          </a:p>
          <a:p>
            <a:pPr algn="just"/>
            <a:endParaRPr lang="en-US" b="0" i="0" dirty="0">
              <a:solidFill>
                <a:srgbClr val="610B38"/>
              </a:solidFill>
              <a:effectLst/>
              <a:latin typeface="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874274-7307-49FF-88D5-B32FD1EB9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456" y="2928938"/>
            <a:ext cx="2108536" cy="7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44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DC81C6-2630-4ED8-AD84-79FEF5C6F228}"/>
              </a:ext>
            </a:extLst>
          </p:cNvPr>
          <p:cNvSpPr/>
          <p:nvPr/>
        </p:nvSpPr>
        <p:spPr>
          <a:xfrm>
            <a:off x="200025" y="383143"/>
            <a:ext cx="5676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610B38"/>
                </a:solidFill>
                <a:latin typeface="erdana"/>
              </a:rPr>
              <a:t>TextField</a:t>
            </a:r>
            <a:r>
              <a:rPr lang="en-US" sz="1600" dirty="0">
                <a:solidFill>
                  <a:srgbClr val="610B38"/>
                </a:solidFill>
                <a:latin typeface="erdana"/>
              </a:rPr>
              <a:t> Control</a:t>
            </a:r>
          </a:p>
          <a:p>
            <a:r>
              <a:rPr lang="en-US" sz="1600" b="1" dirty="0"/>
              <a:t>&lt;form&gt;</a:t>
            </a:r>
            <a:r>
              <a:rPr lang="en-US" sz="1600" dirty="0"/>
              <a:t>  </a:t>
            </a:r>
          </a:p>
          <a:p>
            <a:r>
              <a:rPr lang="en-US" sz="1600" dirty="0"/>
              <a:t>    First Name: </a:t>
            </a:r>
            <a:r>
              <a:rPr lang="en-US" sz="1600" b="1" dirty="0"/>
              <a:t>&lt;input</a:t>
            </a:r>
            <a:r>
              <a:rPr lang="en-US" sz="1600" dirty="0"/>
              <a:t> type="text" name="</a:t>
            </a:r>
            <a:r>
              <a:rPr lang="en-US" sz="1600" dirty="0" err="1"/>
              <a:t>firstname</a:t>
            </a:r>
            <a:r>
              <a:rPr lang="en-US" sz="1600" dirty="0"/>
              <a:t>"</a:t>
            </a:r>
            <a:r>
              <a:rPr lang="en-US" sz="1600" b="1" dirty="0"/>
              <a:t>/&gt;</a:t>
            </a:r>
            <a:r>
              <a:rPr lang="en-US" sz="1600" dirty="0"/>
              <a:t> </a:t>
            </a:r>
            <a:r>
              <a:rPr lang="en-US" sz="1600" b="1" dirty="0"/>
              <a:t>&lt;</a:t>
            </a:r>
            <a:r>
              <a:rPr lang="en-US" sz="1600" b="1" dirty="0" err="1"/>
              <a:t>br</a:t>
            </a:r>
            <a:r>
              <a:rPr lang="en-US" sz="1600" b="1" dirty="0"/>
              <a:t>/&gt;</a:t>
            </a:r>
            <a:r>
              <a:rPr lang="en-US" sz="1600" dirty="0"/>
              <a:t>  </a:t>
            </a:r>
          </a:p>
          <a:p>
            <a:r>
              <a:rPr lang="en-US" sz="1600" dirty="0"/>
              <a:t>    Last Name:  </a:t>
            </a:r>
            <a:r>
              <a:rPr lang="en-US" sz="1600" b="1" dirty="0"/>
              <a:t>&lt;input</a:t>
            </a:r>
            <a:r>
              <a:rPr lang="en-US" sz="1600" dirty="0"/>
              <a:t> type="text" name="</a:t>
            </a:r>
            <a:r>
              <a:rPr lang="en-US" sz="1600" dirty="0" err="1"/>
              <a:t>lastname</a:t>
            </a:r>
            <a:r>
              <a:rPr lang="en-US" sz="1600" dirty="0"/>
              <a:t>"</a:t>
            </a:r>
            <a:r>
              <a:rPr lang="en-US" sz="1600" b="1" dirty="0"/>
              <a:t>/&gt;</a:t>
            </a:r>
            <a:r>
              <a:rPr lang="en-US" sz="1600" dirty="0"/>
              <a:t> </a:t>
            </a:r>
            <a:r>
              <a:rPr lang="en-US" sz="1600" b="1" dirty="0"/>
              <a:t>&lt;</a:t>
            </a:r>
            <a:r>
              <a:rPr lang="en-US" sz="1600" b="1" dirty="0" err="1"/>
              <a:t>br</a:t>
            </a:r>
            <a:r>
              <a:rPr lang="en-US" sz="1600" b="1" dirty="0"/>
              <a:t>/&gt;</a:t>
            </a:r>
            <a:r>
              <a:rPr lang="en-US" sz="1600" dirty="0"/>
              <a:t>  </a:t>
            </a:r>
          </a:p>
          <a:p>
            <a:r>
              <a:rPr lang="en-US" sz="1600" dirty="0"/>
              <a:t> </a:t>
            </a:r>
            <a:r>
              <a:rPr lang="en-US" sz="1600" b="1" dirty="0"/>
              <a:t>&lt;/form&gt;</a:t>
            </a:r>
            <a:r>
              <a:rPr lang="en-US" sz="1600" dirty="0"/>
              <a:t>  </a:t>
            </a:r>
          </a:p>
          <a:p>
            <a:endParaRPr lang="en-US" sz="1600" dirty="0"/>
          </a:p>
          <a:p>
            <a:r>
              <a:rPr lang="en-US" sz="1600" dirty="0"/>
              <a:t>o/p:</a:t>
            </a:r>
          </a:p>
          <a:p>
            <a:endParaRPr lang="en-US" sz="1600" dirty="0"/>
          </a:p>
          <a:p>
            <a:pPr algn="just"/>
            <a:endParaRPr lang="en-US" sz="1600" b="0" i="0" dirty="0">
              <a:solidFill>
                <a:srgbClr val="610B38"/>
              </a:solidFill>
              <a:effectLst/>
              <a:latin typeface="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EC64B-5977-44A0-92E1-8F1A3DBA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2276475"/>
            <a:ext cx="2466975" cy="10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8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CD3914-CA73-4B21-ABA7-B92275354EEC}"/>
              </a:ext>
            </a:extLst>
          </p:cNvPr>
          <p:cNvSpPr/>
          <p:nvPr/>
        </p:nvSpPr>
        <p:spPr>
          <a:xfrm>
            <a:off x="276226" y="253484"/>
            <a:ext cx="54864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10B38"/>
                </a:solidFill>
                <a:latin typeface="erdana"/>
              </a:rPr>
              <a:t>&lt;</a:t>
            </a:r>
            <a:r>
              <a:rPr lang="en-US" dirty="0" err="1">
                <a:solidFill>
                  <a:srgbClr val="610B38"/>
                </a:solidFill>
                <a:latin typeface="erdana"/>
              </a:rPr>
              <a:t>textarea</a:t>
            </a:r>
            <a:r>
              <a:rPr lang="en-US" dirty="0">
                <a:solidFill>
                  <a:srgbClr val="610B38"/>
                </a:solidFill>
                <a:latin typeface="erdana"/>
              </a:rPr>
              <a:t>&gt; tag in form</a:t>
            </a:r>
          </a:p>
          <a:p>
            <a:r>
              <a:rPr lang="en-US" sz="1400" dirty="0"/>
              <a:t>&lt;!DOCTYPE html</a:t>
            </a:r>
            <a:r>
              <a:rPr lang="en-US" sz="1400" b="1" dirty="0"/>
              <a:t>&gt;</a:t>
            </a:r>
            <a:r>
              <a:rPr lang="en-US" sz="1400" dirty="0"/>
              <a:t>  </a:t>
            </a:r>
          </a:p>
          <a:p>
            <a:r>
              <a:rPr lang="en-US" sz="1400" b="1" dirty="0"/>
              <a:t>&lt;html&gt;</a:t>
            </a:r>
            <a:r>
              <a:rPr lang="en-US" sz="1400" dirty="0"/>
              <a:t>  </a:t>
            </a:r>
          </a:p>
          <a:p>
            <a:r>
              <a:rPr lang="en-US" sz="1400" b="1" dirty="0"/>
              <a:t>&lt;head&gt;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</a:t>
            </a:r>
            <a:r>
              <a:rPr lang="en-US" sz="1400" b="1" dirty="0"/>
              <a:t>&lt;title&gt;</a:t>
            </a:r>
            <a:r>
              <a:rPr lang="en-US" sz="1400" dirty="0"/>
              <a:t>Form in HTML</a:t>
            </a:r>
            <a:r>
              <a:rPr lang="en-US" sz="1400" b="1" dirty="0"/>
              <a:t>&lt;/title&gt;</a:t>
            </a:r>
            <a:r>
              <a:rPr lang="en-US" sz="1400" dirty="0"/>
              <a:t>  </a:t>
            </a:r>
          </a:p>
          <a:p>
            <a:r>
              <a:rPr lang="en-US" sz="1400" b="1" dirty="0"/>
              <a:t>&lt;/head&gt;</a:t>
            </a:r>
            <a:r>
              <a:rPr lang="en-US" sz="1400" dirty="0"/>
              <a:t>  </a:t>
            </a:r>
          </a:p>
          <a:p>
            <a:r>
              <a:rPr lang="en-US" sz="1400" b="1" dirty="0"/>
              <a:t>&lt;body&gt;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</a:t>
            </a:r>
            <a:r>
              <a:rPr lang="en-US" sz="1400" b="1" dirty="0"/>
              <a:t>&lt;form&gt;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  Enter your address:</a:t>
            </a:r>
            <a:r>
              <a:rPr lang="en-US" sz="1400" b="1" dirty="0"/>
              <a:t>&lt;</a:t>
            </a:r>
            <a:r>
              <a:rPr lang="en-US" sz="1400" b="1" dirty="0" err="1"/>
              <a:t>br</a:t>
            </a:r>
            <a:r>
              <a:rPr lang="en-US" sz="1400" b="1" dirty="0"/>
              <a:t>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</a:t>
            </a:r>
            <a:r>
              <a:rPr lang="en-US" sz="1400" b="1" dirty="0"/>
              <a:t>&lt;</a:t>
            </a:r>
            <a:r>
              <a:rPr lang="en-US" sz="1400" b="1" dirty="0" err="1"/>
              <a:t>textarea</a:t>
            </a:r>
            <a:r>
              <a:rPr lang="en-US" sz="1400" dirty="0"/>
              <a:t> rows="2" cols="20"</a:t>
            </a:r>
            <a:r>
              <a:rPr lang="en-US" sz="1400" b="1" dirty="0"/>
              <a:t>&gt;&lt;/</a:t>
            </a:r>
            <a:r>
              <a:rPr lang="en-US" sz="1400" b="1" dirty="0" err="1"/>
              <a:t>textarea</a:t>
            </a:r>
            <a:r>
              <a:rPr lang="en-US" sz="1400" b="1" dirty="0"/>
              <a:t>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</a:t>
            </a:r>
            <a:r>
              <a:rPr lang="en-US" sz="1400" b="1" dirty="0"/>
              <a:t>&lt;/form&gt;</a:t>
            </a:r>
            <a:r>
              <a:rPr lang="en-US" sz="1400" dirty="0"/>
              <a:t>  </a:t>
            </a:r>
          </a:p>
          <a:p>
            <a:r>
              <a:rPr lang="en-US" sz="1400" b="1" dirty="0"/>
              <a:t>&lt;/body&gt;</a:t>
            </a:r>
            <a:r>
              <a:rPr lang="en-US" sz="1400" dirty="0"/>
              <a:t>  </a:t>
            </a:r>
          </a:p>
          <a:p>
            <a:r>
              <a:rPr lang="en-US" sz="1400" b="1" dirty="0"/>
              <a:t>&lt;/html&gt;</a:t>
            </a:r>
            <a:r>
              <a:rPr lang="en-US" sz="1400" dirty="0"/>
              <a:t>  </a:t>
            </a:r>
          </a:p>
          <a:p>
            <a:pPr algn="just"/>
            <a:endParaRPr lang="en-US" dirty="0">
              <a:solidFill>
                <a:srgbClr val="610B38"/>
              </a:solidFill>
              <a:latin typeface="erdana"/>
            </a:endParaRPr>
          </a:p>
          <a:p>
            <a:pPr algn="just"/>
            <a:endParaRPr lang="en-US" b="0" i="0" dirty="0">
              <a:solidFill>
                <a:srgbClr val="610B38"/>
              </a:solidFill>
              <a:effectLst/>
              <a:latin typeface="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A5AA50-5E6D-4F89-AF2C-8F312129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3178731"/>
            <a:ext cx="2386149" cy="11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11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8D7CAB-AF57-4200-96A1-4DDB4A3A1DF8}"/>
              </a:ext>
            </a:extLst>
          </p:cNvPr>
          <p:cNvSpPr/>
          <p:nvPr/>
        </p:nvSpPr>
        <p:spPr>
          <a:xfrm>
            <a:off x="326544" y="306943"/>
            <a:ext cx="56551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10B38"/>
                </a:solidFill>
                <a:latin typeface="erdana"/>
              </a:rPr>
              <a:t>Password Field Control</a:t>
            </a:r>
          </a:p>
          <a:p>
            <a:r>
              <a:rPr lang="en-US" b="1" dirty="0"/>
              <a:t>&lt;form&gt;</a:t>
            </a:r>
            <a:r>
              <a:rPr lang="en-US" dirty="0"/>
              <a:t>  </a:t>
            </a:r>
          </a:p>
          <a:p>
            <a:r>
              <a:rPr lang="en-US" dirty="0"/>
              <a:t>       </a:t>
            </a:r>
            <a:r>
              <a:rPr lang="en-US" b="1" dirty="0"/>
              <a:t>&lt;input</a:t>
            </a:r>
            <a:r>
              <a:rPr lang="en-US" dirty="0"/>
              <a:t> type="password" name="password"</a:t>
            </a:r>
            <a:r>
              <a:rPr lang="en-US" b="1" dirty="0"/>
              <a:t>/&gt;</a:t>
            </a:r>
            <a:r>
              <a:rPr lang="en-US" dirty="0"/>
              <a:t> </a:t>
            </a:r>
            <a:r>
              <a:rPr lang="en-US" b="1" dirty="0"/>
              <a:t>&lt;</a:t>
            </a:r>
            <a:r>
              <a:rPr lang="en-US" b="1" dirty="0" err="1"/>
              <a:t>br</a:t>
            </a:r>
            <a:r>
              <a:rPr lang="en-US" b="1" dirty="0"/>
              <a:t>/&gt;</a:t>
            </a:r>
            <a:r>
              <a:rPr lang="en-US" dirty="0"/>
              <a:t>  </a:t>
            </a:r>
          </a:p>
          <a:p>
            <a:r>
              <a:rPr lang="en-US" b="1" dirty="0"/>
              <a:t>&lt;/form&gt;</a:t>
            </a:r>
            <a:r>
              <a:rPr lang="en-US" dirty="0"/>
              <a:t> </a:t>
            </a:r>
          </a:p>
          <a:p>
            <a:pPr algn="just"/>
            <a:endParaRPr lang="en-US" b="0" i="0" dirty="0">
              <a:solidFill>
                <a:srgbClr val="610B38"/>
              </a:solidFill>
              <a:effectLst/>
              <a:latin typeface="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EF473-DB6F-4D53-A505-DB825AF6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1619249"/>
            <a:ext cx="3038475" cy="8191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B46119-726A-4BB0-A734-58B4BA778575}"/>
              </a:ext>
            </a:extLst>
          </p:cNvPr>
          <p:cNvSpPr/>
          <p:nvPr/>
        </p:nvSpPr>
        <p:spPr>
          <a:xfrm>
            <a:off x="326544" y="2584014"/>
            <a:ext cx="53979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Email Field Control</a:t>
            </a:r>
          </a:p>
          <a:p>
            <a:r>
              <a:rPr lang="en-US" sz="1400" b="1" dirty="0"/>
              <a:t>&lt;form&gt;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</a:t>
            </a:r>
            <a:r>
              <a:rPr lang="en-US" sz="1400" b="1" dirty="0"/>
              <a:t>&lt;input</a:t>
            </a:r>
            <a:r>
              <a:rPr lang="en-US" sz="1400" dirty="0"/>
              <a:t> type="email"  name="email"</a:t>
            </a:r>
            <a:r>
              <a:rPr lang="en-US" sz="1400" b="1" dirty="0"/>
              <a:t>/&gt;</a:t>
            </a:r>
            <a:r>
              <a:rPr lang="en-US" sz="1400" dirty="0"/>
              <a:t> </a:t>
            </a:r>
            <a:r>
              <a:rPr lang="en-US" sz="1400" b="1" dirty="0"/>
              <a:t>&lt;</a:t>
            </a:r>
            <a:r>
              <a:rPr lang="en-US" sz="1400" b="1" dirty="0" err="1"/>
              <a:t>br</a:t>
            </a:r>
            <a:r>
              <a:rPr lang="en-US" sz="1400" b="1" dirty="0"/>
              <a:t>/&gt;</a:t>
            </a:r>
            <a:r>
              <a:rPr lang="en-US" sz="1400" dirty="0"/>
              <a:t>  </a:t>
            </a:r>
          </a:p>
          <a:p>
            <a:r>
              <a:rPr lang="en-US" sz="1400" b="1" dirty="0"/>
              <a:t>&lt;/form&gt;</a:t>
            </a:r>
            <a:r>
              <a:rPr lang="en-US" sz="1400" dirty="0"/>
              <a:t>  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74AC1-D8EE-4142-8105-BF555F12E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4" y="3801020"/>
            <a:ext cx="1538721" cy="3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317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C89088-A4D0-4D90-B47A-4EEDCA377850}"/>
              </a:ext>
            </a:extLst>
          </p:cNvPr>
          <p:cNvSpPr/>
          <p:nvPr/>
        </p:nvSpPr>
        <p:spPr>
          <a:xfrm>
            <a:off x="246661" y="243959"/>
            <a:ext cx="565883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10B38"/>
                </a:solidFill>
                <a:latin typeface="erdana"/>
              </a:rPr>
              <a:t>Radio Button Control</a:t>
            </a:r>
          </a:p>
          <a:p>
            <a:pPr algn="just"/>
            <a:r>
              <a:rPr lang="en-US" sz="1600" dirty="0"/>
              <a:t>The radio button is used to select one option from multiple options. It is used for selection of gender, quiz questions etc.</a:t>
            </a:r>
          </a:p>
          <a:p>
            <a:pPr algn="just"/>
            <a:endParaRPr lang="en-US" sz="1600" b="0" i="0" dirty="0">
              <a:solidFill>
                <a:srgbClr val="610B38"/>
              </a:solidFill>
              <a:effectLst/>
              <a:latin typeface="erdana"/>
            </a:endParaRPr>
          </a:p>
          <a:p>
            <a:pPr algn="just"/>
            <a:r>
              <a:rPr lang="en-US" sz="1600" dirty="0">
                <a:solidFill>
                  <a:srgbClr val="610B38"/>
                </a:solidFill>
                <a:latin typeface="erdana"/>
              </a:rPr>
              <a:t>&lt;form&gt;  </a:t>
            </a:r>
          </a:p>
          <a:p>
            <a:pPr algn="just"/>
            <a:r>
              <a:rPr lang="en-US" sz="1600" dirty="0">
                <a:solidFill>
                  <a:srgbClr val="610B38"/>
                </a:solidFill>
                <a:latin typeface="erdana"/>
              </a:rPr>
              <a:t>&lt;input type="radio" name="gender" value="male"/&gt;Male  </a:t>
            </a:r>
          </a:p>
          <a:p>
            <a:pPr algn="just"/>
            <a:r>
              <a:rPr lang="en-US" sz="1600" dirty="0">
                <a:solidFill>
                  <a:srgbClr val="610B38"/>
                </a:solidFill>
                <a:latin typeface="erdana"/>
              </a:rPr>
              <a:t>&lt;input type="radio" name="gender" value="female"/&gt;Female &lt;</a:t>
            </a:r>
            <a:r>
              <a:rPr lang="en-US" sz="1600" dirty="0" err="1">
                <a:solidFill>
                  <a:srgbClr val="610B38"/>
                </a:solidFill>
                <a:latin typeface="erdana"/>
              </a:rPr>
              <a:t>br</a:t>
            </a:r>
            <a:r>
              <a:rPr lang="en-US" sz="1600" dirty="0">
                <a:solidFill>
                  <a:srgbClr val="610B38"/>
                </a:solidFill>
                <a:latin typeface="erdana"/>
              </a:rPr>
              <a:t>/&gt;  </a:t>
            </a:r>
          </a:p>
          <a:p>
            <a:pPr algn="just"/>
            <a:r>
              <a:rPr lang="en-US" sz="1600" dirty="0">
                <a:solidFill>
                  <a:srgbClr val="610B38"/>
                </a:solidFill>
                <a:latin typeface="erdana"/>
              </a:rPr>
              <a:t>&lt;/form&gt; </a:t>
            </a:r>
            <a:endParaRPr lang="en-US" sz="1600" b="0" i="0" dirty="0">
              <a:solidFill>
                <a:srgbClr val="610B38"/>
              </a:solidFill>
              <a:effectLst/>
              <a:latin typeface="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40494-057D-433E-A64F-63053F37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1" y="2583061"/>
            <a:ext cx="1893358" cy="5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562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7EDB92-816C-48F5-8EDA-BD8BE837985F}"/>
              </a:ext>
            </a:extLst>
          </p:cNvPr>
          <p:cNvSpPr/>
          <p:nvPr/>
        </p:nvSpPr>
        <p:spPr>
          <a:xfrm>
            <a:off x="209550" y="295275"/>
            <a:ext cx="56007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10B38"/>
                </a:solidFill>
                <a:latin typeface="erdana"/>
              </a:rPr>
              <a:t>Checkbox Control</a:t>
            </a:r>
          </a:p>
          <a:p>
            <a:r>
              <a:rPr lang="en-US" sz="1400" b="1" dirty="0"/>
              <a:t>&lt;form&gt;</a:t>
            </a:r>
            <a:r>
              <a:rPr lang="en-US" sz="1400" dirty="0"/>
              <a:t>  </a:t>
            </a:r>
          </a:p>
          <a:p>
            <a:r>
              <a:rPr lang="en-US" sz="1400" dirty="0"/>
              <a:t>Hobby:</a:t>
            </a:r>
            <a:r>
              <a:rPr lang="en-US" sz="1400" b="1" dirty="0"/>
              <a:t>&lt;</a:t>
            </a:r>
            <a:r>
              <a:rPr lang="en-US" sz="1400" b="1" dirty="0" err="1"/>
              <a:t>br</a:t>
            </a:r>
            <a:r>
              <a:rPr lang="en-US" sz="1400" b="1" dirty="0"/>
              <a:t>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        </a:t>
            </a:r>
            <a:r>
              <a:rPr lang="en-US" sz="1400" b="1" dirty="0"/>
              <a:t>&lt;input</a:t>
            </a:r>
            <a:r>
              <a:rPr lang="en-US" sz="1400" dirty="0"/>
              <a:t> type="checkbox" id="cricket" name="cricket" value="cricket"</a:t>
            </a:r>
            <a:r>
              <a:rPr lang="en-US" sz="1400" b="1" dirty="0"/>
              <a:t>/&gt;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           </a:t>
            </a:r>
            <a:r>
              <a:rPr lang="en-US" sz="1400" b="1" dirty="0"/>
              <a:t>&lt;label</a:t>
            </a:r>
            <a:r>
              <a:rPr lang="en-US" sz="1400" dirty="0"/>
              <a:t> for="cricket"</a:t>
            </a:r>
            <a:r>
              <a:rPr lang="en-US" sz="1400" b="1" dirty="0"/>
              <a:t>&gt;</a:t>
            </a:r>
            <a:r>
              <a:rPr lang="en-US" sz="1400" dirty="0"/>
              <a:t>Cricket</a:t>
            </a:r>
            <a:r>
              <a:rPr lang="en-US" sz="1400" b="1" dirty="0"/>
              <a:t>&lt;/label&gt;</a:t>
            </a:r>
            <a:r>
              <a:rPr lang="en-US" sz="1400" dirty="0"/>
              <a:t> </a:t>
            </a:r>
            <a:r>
              <a:rPr lang="en-US" sz="1400" b="1" dirty="0"/>
              <a:t>&lt;</a:t>
            </a:r>
            <a:r>
              <a:rPr lang="en-US" sz="1400" b="1" dirty="0" err="1"/>
              <a:t>br</a:t>
            </a:r>
            <a:r>
              <a:rPr lang="en-US" sz="1400" b="1" dirty="0"/>
              <a:t>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        </a:t>
            </a:r>
            <a:r>
              <a:rPr lang="en-US" sz="1400" b="1" dirty="0"/>
              <a:t>&lt;input</a:t>
            </a:r>
            <a:r>
              <a:rPr lang="en-US" sz="1400" dirty="0"/>
              <a:t> type="checkbox" id="football" name="football" value="football"</a:t>
            </a:r>
            <a:r>
              <a:rPr lang="en-US" sz="1400" b="1" dirty="0"/>
              <a:t>/&gt;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           </a:t>
            </a:r>
            <a:r>
              <a:rPr lang="en-US" sz="1400" b="1" dirty="0"/>
              <a:t>&lt;label</a:t>
            </a:r>
            <a:r>
              <a:rPr lang="en-US" sz="1400" dirty="0"/>
              <a:t> for="football"</a:t>
            </a:r>
            <a:r>
              <a:rPr lang="en-US" sz="1400" b="1" dirty="0"/>
              <a:t>&gt;</a:t>
            </a:r>
            <a:r>
              <a:rPr lang="en-US" sz="1400" dirty="0"/>
              <a:t>Football</a:t>
            </a:r>
            <a:r>
              <a:rPr lang="en-US" sz="1400" b="1" dirty="0"/>
              <a:t>&lt;/label&gt;</a:t>
            </a:r>
            <a:r>
              <a:rPr lang="en-US" sz="1400" dirty="0"/>
              <a:t> </a:t>
            </a:r>
            <a:r>
              <a:rPr lang="en-US" sz="1400" b="1" dirty="0"/>
              <a:t>&lt;</a:t>
            </a:r>
            <a:r>
              <a:rPr lang="en-US" sz="1400" b="1" dirty="0" err="1"/>
              <a:t>br</a:t>
            </a:r>
            <a:r>
              <a:rPr lang="en-US" sz="1400" b="1" dirty="0"/>
              <a:t>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        </a:t>
            </a:r>
            <a:r>
              <a:rPr lang="en-US" sz="1400" b="1" dirty="0"/>
              <a:t>&lt;input</a:t>
            </a:r>
            <a:r>
              <a:rPr lang="en-US" sz="1400" dirty="0"/>
              <a:t> type="checkbox" id="hockey" name="hockey" value="hockey"</a:t>
            </a:r>
            <a:r>
              <a:rPr lang="en-US" sz="1400" b="1" dirty="0"/>
              <a:t>/&gt;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           </a:t>
            </a:r>
            <a:r>
              <a:rPr lang="en-US" sz="1400" b="1" dirty="0"/>
              <a:t>&lt;label</a:t>
            </a:r>
            <a:r>
              <a:rPr lang="en-US" sz="1400" dirty="0"/>
              <a:t> for="hockey"</a:t>
            </a:r>
            <a:r>
              <a:rPr lang="en-US" sz="1400" b="1" dirty="0"/>
              <a:t>&gt;</a:t>
            </a:r>
            <a:r>
              <a:rPr lang="en-US" sz="1400" dirty="0"/>
              <a:t>Hockey</a:t>
            </a:r>
            <a:r>
              <a:rPr lang="en-US" sz="1400" b="1" dirty="0"/>
              <a:t>&lt;/label&gt;</a:t>
            </a:r>
            <a:r>
              <a:rPr lang="en-US" sz="1400" dirty="0"/>
              <a:t>  </a:t>
            </a:r>
          </a:p>
          <a:p>
            <a:r>
              <a:rPr lang="en-US" sz="1400" b="1" dirty="0"/>
              <a:t>&lt;/form&gt;</a:t>
            </a:r>
            <a:r>
              <a:rPr lang="en-US" sz="1400" dirty="0"/>
              <a:t>  </a:t>
            </a:r>
          </a:p>
          <a:p>
            <a:pPr algn="just"/>
            <a:endParaRPr lang="en-US" b="0" i="0" dirty="0">
              <a:solidFill>
                <a:srgbClr val="610B38"/>
              </a:solidFill>
              <a:effectLst/>
              <a:latin typeface="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12410-41C1-4EA1-A952-07DAD099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4" y="3294653"/>
            <a:ext cx="1891895" cy="96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658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D02B9A-F519-41A0-8481-DFFC34E5B4C4}"/>
              </a:ext>
            </a:extLst>
          </p:cNvPr>
          <p:cNvSpPr/>
          <p:nvPr/>
        </p:nvSpPr>
        <p:spPr>
          <a:xfrm>
            <a:off x="190500" y="219075"/>
            <a:ext cx="57435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10B38"/>
                </a:solidFill>
                <a:latin typeface="erdana"/>
              </a:rPr>
              <a:t>Submit button control</a:t>
            </a:r>
          </a:p>
          <a:p>
            <a:pPr algn="just"/>
            <a:r>
              <a:rPr lang="en-US" sz="1600" dirty="0">
                <a:solidFill>
                  <a:srgbClr val="333333"/>
                </a:solidFill>
                <a:latin typeface="inter-regular"/>
              </a:rPr>
              <a:t>HTML </a:t>
            </a:r>
            <a:r>
              <a:rPr lang="en-US" sz="1600" b="1" dirty="0">
                <a:solidFill>
                  <a:srgbClr val="333333"/>
                </a:solidFill>
                <a:latin typeface="inter-bold"/>
              </a:rPr>
              <a:t>&lt;input type="submit"&gt;</a:t>
            </a:r>
            <a:r>
              <a:rPr lang="en-US" sz="1600" dirty="0">
                <a:solidFill>
                  <a:srgbClr val="333333"/>
                </a:solidFill>
                <a:latin typeface="inter-regular"/>
              </a:rPr>
              <a:t> are used to add a submit button on web page. When user clicks on submit button, then form get submit to the server.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&lt;input</a:t>
            </a:r>
            <a:r>
              <a:rPr lang="en-US" dirty="0"/>
              <a:t> type="submit" value="submit"</a:t>
            </a:r>
            <a:r>
              <a:rPr lang="en-US" b="1" dirty="0"/>
              <a:t>&gt;</a:t>
            </a:r>
            <a:r>
              <a:rPr lang="en-US" dirty="0"/>
              <a:t>  </a:t>
            </a:r>
          </a:p>
          <a:p>
            <a:pPr algn="just"/>
            <a:endParaRPr lang="en-US" dirty="0"/>
          </a:p>
          <a:p>
            <a:r>
              <a:rPr lang="en-US" sz="1400" b="1" dirty="0"/>
              <a:t>&lt;form&gt;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  </a:t>
            </a:r>
            <a:r>
              <a:rPr lang="en-US" sz="1400" b="1" dirty="0"/>
              <a:t>&lt;input</a:t>
            </a:r>
            <a:r>
              <a:rPr lang="en-US" sz="1400" dirty="0"/>
              <a:t> type="text"  name="name"</a:t>
            </a:r>
            <a:r>
              <a:rPr lang="en-US" sz="1400" b="1" dirty="0"/>
              <a:t>&gt;&lt;</a:t>
            </a:r>
            <a:r>
              <a:rPr lang="en-US" sz="1400" b="1" dirty="0" err="1"/>
              <a:t>br</a:t>
            </a:r>
            <a:r>
              <a:rPr lang="en-US" sz="1400" b="1" dirty="0"/>
              <a:t>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 </a:t>
            </a:r>
            <a:r>
              <a:rPr lang="en-US" sz="1400" b="1" dirty="0"/>
              <a:t>&lt;input</a:t>
            </a:r>
            <a:r>
              <a:rPr lang="en-US" sz="1400" dirty="0"/>
              <a:t> type="Password" name="pass"</a:t>
            </a:r>
            <a:r>
              <a:rPr lang="en-US" sz="1400" b="1" dirty="0"/>
              <a:t>&gt;&lt;</a:t>
            </a:r>
            <a:r>
              <a:rPr lang="en-US" sz="1400" b="1" dirty="0" err="1"/>
              <a:t>br</a:t>
            </a:r>
            <a:r>
              <a:rPr lang="en-US" sz="1400" b="1" dirty="0"/>
              <a:t>&gt;</a:t>
            </a:r>
            <a:r>
              <a:rPr lang="en-US" sz="1400" dirty="0"/>
              <a:t>  </a:t>
            </a:r>
          </a:p>
          <a:p>
            <a:r>
              <a:rPr lang="en-US" sz="1400" dirty="0"/>
              <a:t>    </a:t>
            </a:r>
            <a:r>
              <a:rPr lang="en-US" sz="1400" b="1" dirty="0"/>
              <a:t>&lt;input</a:t>
            </a:r>
            <a:r>
              <a:rPr lang="en-US" sz="1400" dirty="0"/>
              <a:t> type="submit" value="submit"</a:t>
            </a:r>
            <a:r>
              <a:rPr lang="en-US" sz="1400" b="1" dirty="0"/>
              <a:t>&gt;</a:t>
            </a:r>
            <a:r>
              <a:rPr lang="en-US" sz="1400" dirty="0"/>
              <a:t>  </a:t>
            </a:r>
          </a:p>
          <a:p>
            <a:r>
              <a:rPr lang="en-US" sz="1400" b="1" dirty="0"/>
              <a:t>&lt;/form&gt;</a:t>
            </a:r>
            <a:r>
              <a:rPr lang="en-US" sz="1400" dirty="0"/>
              <a:t> </a:t>
            </a:r>
          </a:p>
          <a:p>
            <a:pPr algn="just"/>
            <a:endParaRPr lang="en-US" dirty="0"/>
          </a:p>
          <a:p>
            <a:pPr algn="just"/>
            <a:endParaRPr lang="en-US" sz="1600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0BCE8-64AE-483B-9111-A54DBA11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3321049"/>
            <a:ext cx="1543050" cy="10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34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583F23-D341-4432-A5F2-5EBDE308CE75}"/>
              </a:ext>
            </a:extLst>
          </p:cNvPr>
          <p:cNvSpPr/>
          <p:nvPr/>
        </p:nvSpPr>
        <p:spPr>
          <a:xfrm>
            <a:off x="228600" y="343823"/>
            <a:ext cx="561975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Example:</a:t>
            </a:r>
          </a:p>
          <a:p>
            <a:endParaRPr lang="en-US" sz="1400" dirty="0"/>
          </a:p>
          <a:p>
            <a:r>
              <a:rPr lang="en-US" sz="1400" dirty="0"/>
              <a:t>&lt;body&gt;  </a:t>
            </a:r>
          </a:p>
          <a:p>
            <a:r>
              <a:rPr lang="en-US" sz="1400" dirty="0"/>
              <a:t>  &lt;form action= "https://www.google.com/"&gt;  </a:t>
            </a:r>
          </a:p>
          <a:p>
            <a:r>
              <a:rPr lang="en-US" sz="1400" dirty="0"/>
              <a:t>     </a:t>
            </a:r>
          </a:p>
          <a:p>
            <a:r>
              <a:rPr lang="en-US" sz="1400" dirty="0"/>
              <a:t>    Enter your name  &lt;</a:t>
            </a:r>
            <a:r>
              <a:rPr lang="en-US" sz="1400" dirty="0" err="1"/>
              <a:t>br</a:t>
            </a:r>
            <a:r>
              <a:rPr lang="en-US" sz="1400" dirty="0"/>
              <a:t>&gt;  </a:t>
            </a:r>
          </a:p>
          <a:p>
            <a:r>
              <a:rPr lang="en-US" sz="1400" dirty="0"/>
              <a:t>    &lt;input type="text" name="username"&gt; &lt;</a:t>
            </a:r>
            <a:r>
              <a:rPr lang="en-US" sz="1400" dirty="0" err="1"/>
              <a:t>br</a:t>
            </a:r>
            <a:r>
              <a:rPr lang="en-US" sz="1400" dirty="0"/>
              <a:t>&gt; 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</a:t>
            </a:r>
          </a:p>
          <a:p>
            <a:endParaRPr lang="en-US" sz="1400" dirty="0"/>
          </a:p>
          <a:p>
            <a:r>
              <a:rPr lang="en-US" sz="1400" dirty="0"/>
              <a:t>        First Name: &lt;input type="text" name="</a:t>
            </a:r>
            <a:r>
              <a:rPr lang="en-US" sz="1400" dirty="0" err="1"/>
              <a:t>firstname</a:t>
            </a:r>
            <a:r>
              <a:rPr lang="en-US" sz="1400" dirty="0"/>
              <a:t>"&gt; &lt;</a:t>
            </a:r>
            <a:r>
              <a:rPr lang="en-US" sz="1400" dirty="0" err="1"/>
              <a:t>br</a:t>
            </a:r>
            <a:r>
              <a:rPr lang="en-US" sz="1400" dirty="0"/>
              <a:t>&gt;  &lt;</a:t>
            </a:r>
            <a:r>
              <a:rPr lang="en-US" sz="1400" dirty="0" err="1"/>
              <a:t>br</a:t>
            </a:r>
            <a:r>
              <a:rPr lang="en-US" sz="1400" dirty="0"/>
              <a:t>&gt; </a:t>
            </a:r>
          </a:p>
          <a:p>
            <a:r>
              <a:rPr lang="en-US" sz="1400" dirty="0"/>
              <a:t>        Last Name:  &lt;input type="text" name="</a:t>
            </a:r>
            <a:r>
              <a:rPr lang="en-US" sz="1400" dirty="0" err="1"/>
              <a:t>lastname</a:t>
            </a:r>
            <a:r>
              <a:rPr lang="en-US" sz="1400" dirty="0"/>
              <a:t>"&gt; &lt;</a:t>
            </a:r>
            <a:r>
              <a:rPr lang="en-US" sz="1400" dirty="0" err="1"/>
              <a:t>br</a:t>
            </a:r>
            <a:r>
              <a:rPr lang="en-US" sz="1400" dirty="0"/>
              <a:t>&gt;   &lt;</a:t>
            </a:r>
            <a:r>
              <a:rPr lang="en-US" sz="1400" dirty="0" err="1"/>
              <a:t>br</a:t>
            </a:r>
            <a:r>
              <a:rPr lang="en-US" sz="1400" dirty="0"/>
              <a:t>&gt; </a:t>
            </a:r>
          </a:p>
          <a:p>
            <a:endParaRPr lang="en-US" sz="1400" dirty="0"/>
          </a:p>
          <a:p>
            <a:r>
              <a:rPr lang="en-US" sz="1400" dirty="0"/>
              <a:t>        Enter your address:&lt;</a:t>
            </a:r>
            <a:r>
              <a:rPr lang="en-US" sz="1400" dirty="0" err="1"/>
              <a:t>br</a:t>
            </a:r>
            <a:r>
              <a:rPr lang="en-US" sz="1400" dirty="0"/>
              <a:t>&gt;  </a:t>
            </a:r>
          </a:p>
          <a:p>
            <a:r>
              <a:rPr lang="en-US" sz="1400" dirty="0"/>
              <a:t>             &lt;</a:t>
            </a:r>
            <a:r>
              <a:rPr lang="en-US" sz="1400" dirty="0" err="1"/>
              <a:t>textarea</a:t>
            </a:r>
            <a:r>
              <a:rPr lang="en-US" sz="1400" dirty="0"/>
              <a:t> rows="2" cols="20"&gt;&lt;/</a:t>
            </a:r>
            <a:r>
              <a:rPr lang="en-US" sz="1400" dirty="0" err="1"/>
              <a:t>textarea</a:t>
            </a:r>
            <a:r>
              <a:rPr lang="en-US" sz="1400" dirty="0"/>
              <a:t>&gt; &lt;</a:t>
            </a:r>
            <a:r>
              <a:rPr lang="en-US" sz="1400" dirty="0" err="1"/>
              <a:t>br</a:t>
            </a:r>
            <a:r>
              <a:rPr lang="en-US" sz="1400" dirty="0"/>
              <a:t>&gt;&lt;</a:t>
            </a:r>
            <a:r>
              <a:rPr lang="en-US" sz="1400" dirty="0" err="1"/>
              <a:t>br</a:t>
            </a:r>
            <a:r>
              <a:rPr lang="en-US" sz="1400" dirty="0"/>
              <a:t>&gt; 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Email : &lt;</a:t>
            </a:r>
            <a:r>
              <a:rPr lang="en-US" sz="1400" dirty="0" err="1"/>
              <a:t>br</a:t>
            </a:r>
            <a:r>
              <a:rPr lang="en-US" sz="1400" dirty="0"/>
              <a:t>&gt;&lt;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   &lt;input type="email" name="email"&gt; &lt;</a:t>
            </a:r>
            <a:r>
              <a:rPr lang="en-US" sz="1400" dirty="0" err="1"/>
              <a:t>br</a:t>
            </a:r>
            <a:r>
              <a:rPr lang="en-US" sz="1400" dirty="0"/>
              <a:t>&gt; 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36089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1E8DB5-CECA-4C5E-80C3-B5F24DB2D55D}"/>
              </a:ext>
            </a:extLst>
          </p:cNvPr>
          <p:cNvSpPr/>
          <p:nvPr/>
        </p:nvSpPr>
        <p:spPr>
          <a:xfrm>
            <a:off x="238125" y="360551"/>
            <a:ext cx="56006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Password:&lt;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&lt;input type="password" name="password"&gt; &lt;</a:t>
            </a:r>
            <a:r>
              <a:rPr lang="en-US" sz="1400" dirty="0" err="1"/>
              <a:t>br</a:t>
            </a:r>
            <a:r>
              <a:rPr lang="en-US" sz="1400" dirty="0"/>
              <a:t>&gt;  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</a:t>
            </a:r>
          </a:p>
          <a:p>
            <a:r>
              <a:rPr lang="en-US" sz="1400" dirty="0"/>
              <a:t>        Gender :&lt;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        &lt;input type="radio" name="gender" value="male"&gt;Male  </a:t>
            </a:r>
          </a:p>
          <a:p>
            <a:r>
              <a:rPr lang="en-US" sz="1400" dirty="0"/>
              <a:t>              &lt;input type="radio" name="gender" value="female"&gt;Female &lt;</a:t>
            </a:r>
            <a:r>
              <a:rPr lang="en-US" sz="1400" dirty="0" err="1"/>
              <a:t>br</a:t>
            </a:r>
            <a:r>
              <a:rPr lang="en-US" sz="1400" dirty="0"/>
              <a:t>/&gt;    </a:t>
            </a:r>
          </a:p>
          <a:p>
            <a:endParaRPr lang="en-US" sz="1400" dirty="0"/>
          </a:p>
          <a:p>
            <a:r>
              <a:rPr lang="en-US" sz="1400" dirty="0"/>
              <a:t>        Hobby:&lt;</a:t>
            </a:r>
            <a:r>
              <a:rPr lang="en-US" sz="1400" dirty="0" err="1"/>
              <a:t>br</a:t>
            </a:r>
            <a:r>
              <a:rPr lang="en-US" sz="1400" dirty="0"/>
              <a:t>&gt;  </a:t>
            </a:r>
          </a:p>
          <a:p>
            <a:r>
              <a:rPr lang="en-US" sz="1400" dirty="0"/>
              <a:t>              &lt;input type="checkbox" name="cricket" value="cricket"&gt;  Cricket</a:t>
            </a:r>
          </a:p>
          <a:p>
            <a:r>
              <a:rPr lang="en-US" sz="1400" dirty="0"/>
              <a:t>                  &lt;</a:t>
            </a:r>
            <a:r>
              <a:rPr lang="en-US" sz="1400" dirty="0" err="1"/>
              <a:t>br</a:t>
            </a:r>
            <a:r>
              <a:rPr lang="en-US" sz="1400" dirty="0"/>
              <a:t>&gt;  </a:t>
            </a:r>
          </a:p>
          <a:p>
            <a:r>
              <a:rPr lang="en-US" sz="1400" dirty="0"/>
              <a:t>              &lt;input type="checkbox" name="football" value="football"&gt;  Football</a:t>
            </a:r>
          </a:p>
          <a:p>
            <a:r>
              <a:rPr lang="en-US" sz="1400" dirty="0"/>
              <a:t>                  &lt;</a:t>
            </a:r>
            <a:r>
              <a:rPr lang="en-US" sz="1400" dirty="0" err="1"/>
              <a:t>br</a:t>
            </a:r>
            <a:r>
              <a:rPr lang="en-US" sz="1400" dirty="0"/>
              <a:t>&gt;  </a:t>
            </a:r>
          </a:p>
          <a:p>
            <a:r>
              <a:rPr lang="en-US" sz="1400" dirty="0"/>
              <a:t>              &lt;input type="checkbox" name="hockey" value="hockey"&gt;  Hockey &lt;</a:t>
            </a:r>
            <a:r>
              <a:rPr lang="en-US" sz="1400" dirty="0" err="1"/>
              <a:t>br</a:t>
            </a:r>
            <a:r>
              <a:rPr lang="en-US" sz="1400" dirty="0"/>
              <a:t>&gt; 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Enter Color:</a:t>
            </a:r>
          </a:p>
          <a:p>
            <a:r>
              <a:rPr lang="en-US" sz="1400" dirty="0"/>
              <a:t>          &lt;input type="color" name="color"&gt; &lt;</a:t>
            </a:r>
            <a:r>
              <a:rPr lang="en-US" sz="1400" dirty="0" err="1"/>
              <a:t>br</a:t>
            </a:r>
            <a:r>
              <a:rPr lang="en-US" sz="1400" dirty="0"/>
              <a:t>&gt;&lt;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520165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F8EEB8-190E-475C-998E-49664EB0DDA6}"/>
              </a:ext>
            </a:extLst>
          </p:cNvPr>
          <p:cNvSpPr/>
          <p:nvPr/>
        </p:nvSpPr>
        <p:spPr>
          <a:xfrm>
            <a:off x="209550" y="494675"/>
            <a:ext cx="56578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Selcet</a:t>
            </a:r>
            <a:r>
              <a:rPr lang="en-US" sz="1400" dirty="0"/>
              <a:t> Country :</a:t>
            </a:r>
          </a:p>
          <a:p>
            <a:r>
              <a:rPr lang="en-US" sz="1400" dirty="0"/>
              <a:t>&lt;select name="country"&gt;&lt;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&lt;option value="</a:t>
            </a:r>
            <a:r>
              <a:rPr lang="en-US" sz="1400" dirty="0" err="1"/>
              <a:t>india</a:t>
            </a:r>
            <a:r>
              <a:rPr lang="en-US" sz="1400" dirty="0"/>
              <a:t>"&gt;</a:t>
            </a:r>
            <a:r>
              <a:rPr lang="en-US" sz="1400" dirty="0" err="1"/>
              <a:t>india</a:t>
            </a:r>
            <a:r>
              <a:rPr lang="en-US" sz="1400" dirty="0"/>
              <a:t>&lt;/option&gt;  </a:t>
            </a:r>
          </a:p>
          <a:p>
            <a:r>
              <a:rPr lang="en-US" sz="1400" dirty="0"/>
              <a:t>    &lt;option value="</a:t>
            </a:r>
            <a:r>
              <a:rPr lang="en-US" sz="1400" dirty="0" err="1"/>
              <a:t>pakistan</a:t>
            </a:r>
            <a:r>
              <a:rPr lang="en-US" sz="1400" dirty="0"/>
              <a:t>"&gt;</a:t>
            </a:r>
            <a:r>
              <a:rPr lang="en-US" sz="1400" dirty="0" err="1"/>
              <a:t>pakistan</a:t>
            </a:r>
            <a:r>
              <a:rPr lang="en-US" sz="1400" dirty="0"/>
              <a:t>&lt;/option&gt;  </a:t>
            </a:r>
          </a:p>
          <a:p>
            <a:r>
              <a:rPr lang="en-US" sz="1400" dirty="0"/>
              <a:t>    &lt;option value="</a:t>
            </a:r>
            <a:r>
              <a:rPr lang="en-US" sz="1400" dirty="0" err="1"/>
              <a:t>africa</a:t>
            </a:r>
            <a:r>
              <a:rPr lang="en-US" sz="1400" dirty="0"/>
              <a:t>"&gt;</a:t>
            </a:r>
            <a:r>
              <a:rPr lang="en-US" sz="1400" dirty="0" err="1"/>
              <a:t>africa</a:t>
            </a:r>
            <a:r>
              <a:rPr lang="en-US" sz="1400" dirty="0"/>
              <a:t>&lt;/option&gt;  </a:t>
            </a:r>
          </a:p>
          <a:p>
            <a:r>
              <a:rPr lang="en-US" sz="1400" dirty="0"/>
              <a:t>    &lt;option value="china"&gt;china&lt;/option&gt;  </a:t>
            </a:r>
          </a:p>
          <a:p>
            <a:r>
              <a:rPr lang="en-US" sz="1400" dirty="0"/>
              <a:t>    &lt;option value="other"&gt;other&lt;/option&gt;  </a:t>
            </a:r>
          </a:p>
          <a:p>
            <a:r>
              <a:rPr lang="en-US" sz="1400" dirty="0"/>
              <a:t>&lt;/select&gt;  &lt;</a:t>
            </a:r>
            <a:r>
              <a:rPr lang="en-US" sz="1400" dirty="0" err="1"/>
              <a:t>br</a:t>
            </a:r>
            <a:r>
              <a:rPr lang="en-US" sz="1400" dirty="0"/>
              <a:t>&gt;&lt;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endParaRPr lang="en-US" sz="1400" dirty="0"/>
          </a:p>
          <a:p>
            <a:r>
              <a:rPr lang="en-US" sz="1400" dirty="0"/>
              <a:t>Date: 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&lt;input type="date" name="date" &gt;  &lt;</a:t>
            </a:r>
            <a:r>
              <a:rPr lang="en-US" sz="1400" dirty="0" err="1"/>
              <a:t>br</a:t>
            </a:r>
            <a:r>
              <a:rPr lang="en-US" sz="1400" dirty="0"/>
              <a:t>&gt; 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Time:&lt;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&lt;input type="time"&gt;           &lt;</a:t>
            </a:r>
            <a:r>
              <a:rPr lang="en-US" sz="1400" dirty="0" err="1"/>
              <a:t>br</a:t>
            </a:r>
            <a:r>
              <a:rPr lang="en-US" sz="1400" dirty="0"/>
              <a:t>&gt; 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&lt;input type="reset" value="reset"&gt;      &lt;</a:t>
            </a:r>
            <a:r>
              <a:rPr lang="en-US" sz="1400" dirty="0" err="1"/>
              <a:t>br</a:t>
            </a:r>
            <a:r>
              <a:rPr lang="en-US" sz="1400" dirty="0"/>
              <a:t>&gt;&lt;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&lt;input type="submit" value="submit"&gt;  &lt;</a:t>
            </a:r>
            <a:r>
              <a:rPr lang="en-US" sz="1400" dirty="0" err="1"/>
              <a:t>br</a:t>
            </a:r>
            <a:r>
              <a:rPr lang="en-US" sz="1400" dirty="0"/>
              <a:t>&gt;&lt;</a:t>
            </a:r>
            <a:r>
              <a:rPr lang="en-US" sz="1400" dirty="0" err="1"/>
              <a:t>br</a:t>
            </a:r>
            <a:r>
              <a:rPr lang="en-US" sz="1400" dirty="0"/>
              <a:t>&gt;</a:t>
            </a:r>
          </a:p>
          <a:p>
            <a:r>
              <a:rPr lang="en-US" sz="1400" dirty="0"/>
              <a:t>&lt;/form&gt;  </a:t>
            </a:r>
          </a:p>
          <a:p>
            <a:r>
              <a:rPr lang="en-US" sz="1400" dirty="0"/>
              <a:t>&lt;/body&gt;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34584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5CBE2-9B02-413A-BEBF-F219494F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34791"/>
            <a:ext cx="5267325" cy="43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801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1349</Words>
  <Application>Microsoft Office PowerPoint</Application>
  <PresentationFormat>Custom</PresentationFormat>
  <Paragraphs>128</Paragraphs>
  <Slides>142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8" baseType="lpstr">
      <vt:lpstr>Arial</vt:lpstr>
      <vt:lpstr>Calibri</vt:lpstr>
      <vt:lpstr>erdana</vt:lpstr>
      <vt:lpstr>inter-bold</vt:lpstr>
      <vt:lpstr>inter-regular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Admin</cp:lastModifiedBy>
  <cp:revision>30</cp:revision>
  <dcterms:created xsi:type="dcterms:W3CDTF">2013-01-27T09:14:16Z</dcterms:created>
  <dcterms:modified xsi:type="dcterms:W3CDTF">2023-09-01T06:56:14Z</dcterms:modified>
  <cp:category/>
</cp:coreProperties>
</file>